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88825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4" roundtripDataSignature="AMtx7mgByZIfKIteqpEXHDTIyE/6ftvw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39"/>
        <p:guide pos="2160" orient="horz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0" i="0" sz="1200" u="none" cap="none" strike="noStrik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4ed2d1609f_0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14ed2d1609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g14ed2d1609f_0_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c8613a035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20c8613a03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g20c8613a035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c8613a035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20c8613a03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g20c8613a035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ctrTitle"/>
          </p:nvPr>
        </p:nvSpPr>
        <p:spPr>
          <a:xfrm>
            <a:off x="4672383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  <a:defRPr sz="5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subTitle"/>
          </p:nvPr>
        </p:nvSpPr>
        <p:spPr>
          <a:xfrm>
            <a:off x="4672383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0" sz="2800">
                <a:solidFill>
                  <a:schemeClr val="dk1"/>
                </a:solidFill>
              </a:defRPr>
            </a:lvl1pPr>
            <a:lvl2pPr lvl="1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000"/>
              <a:buNone/>
              <a:defRPr>
                <a:solidFill>
                  <a:srgbClr val="8E94AB"/>
                </a:solidFill>
              </a:defRPr>
            </a:lvl2pPr>
            <a:lvl3pPr lvl="2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3pPr>
            <a:lvl4pPr lvl="3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4pPr>
            <a:lvl5pPr lvl="4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5pPr>
            <a:lvl6pPr lvl="5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6pPr>
            <a:lvl7pPr lvl="6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7pPr>
            <a:lvl8pPr lvl="7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8pPr>
            <a:lvl9pPr lvl="8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 rot="5400000">
            <a:off x="3960786" y="-1141677"/>
            <a:ext cx="4470400" cy="10157354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429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 rot="5400000">
            <a:off x="7614868" y="2512404"/>
            <a:ext cx="5897561" cy="142203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 rot="5400000">
            <a:off x="2434617" y="-1042670"/>
            <a:ext cx="5897561" cy="8532178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429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429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812589" y="4445000"/>
            <a:ext cx="7008574" cy="19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  <a:defRPr b="0" sz="5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812589" y="3124200"/>
            <a:ext cx="7008574" cy="1296987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400"/>
              <a:buNone/>
              <a:defRPr sz="2400">
                <a:solidFill>
                  <a:srgbClr val="8E94AB"/>
                </a:solidFill>
              </a:defRPr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100"/>
              <a:buNone/>
              <a:defRPr sz="2100">
                <a:solidFill>
                  <a:srgbClr val="8E94AB"/>
                </a:solidFill>
              </a:defRPr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900"/>
              <a:buNone/>
              <a:defRPr sz="1900">
                <a:solidFill>
                  <a:srgbClr val="8E94AB"/>
                </a:solidFill>
              </a:defRPr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900"/>
              <a:buNone/>
              <a:defRPr sz="1900">
                <a:solidFill>
                  <a:srgbClr val="8E94AB"/>
                </a:solidFill>
              </a:defRPr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111730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None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31" name="Google Shape;31;p8"/>
          <p:cNvSpPr txBox="1"/>
          <p:nvPr>
            <p:ph idx="2" type="body"/>
          </p:nvPr>
        </p:nvSpPr>
        <p:spPr>
          <a:xfrm>
            <a:off x="629755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32" name="Google Shape;32;p8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112137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111730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556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3" type="body"/>
          </p:nvPr>
        </p:nvSpPr>
        <p:spPr>
          <a:xfrm>
            <a:off x="630162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9pPr>
          </a:lstStyle>
          <a:p/>
        </p:txBody>
      </p:sp>
      <p:sp>
        <p:nvSpPr>
          <p:cNvPr id="40" name="Google Shape;40;p9"/>
          <p:cNvSpPr txBox="1"/>
          <p:nvPr>
            <p:ph idx="4" type="body"/>
          </p:nvPr>
        </p:nvSpPr>
        <p:spPr>
          <a:xfrm>
            <a:off x="629755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556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2941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2"/>
          <p:cNvSpPr txBox="1"/>
          <p:nvPr>
            <p:ph type="title"/>
          </p:nvPr>
        </p:nvSpPr>
        <p:spPr>
          <a:xfrm>
            <a:off x="304721" y="1701800"/>
            <a:ext cx="3351927" cy="28448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04721" y="4648200"/>
            <a:ext cx="3351927" cy="17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469236" y="482600"/>
            <a:ext cx="6805427" cy="5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2941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2437765" y="4800600"/>
            <a:ext cx="7313295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descr="An empty placeholder to add an image. Click on the placeholder and select the image that you wish to add." id="64" name="Google Shape;64;p13"/>
          <p:cNvSpPr/>
          <p:nvPr>
            <p:ph idx="2" type="pic"/>
          </p:nvPr>
        </p:nvSpPr>
        <p:spPr>
          <a:xfrm>
            <a:off x="2437765" y="279401"/>
            <a:ext cx="7313295" cy="444817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2437765" y="5562600"/>
            <a:ext cx="7313295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2941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4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" type="body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marR="0" rtl="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1470" lvl="5" marL="27432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1470" lvl="6" marL="32004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1470" lvl="7" marL="36576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1470" lvl="8" marL="41148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4672383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</a:pPr>
            <a:r>
              <a:rPr lang="en-US"/>
              <a:t>Hutchinson Elementary Principal’s Report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4672383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March 16, 2023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Presented by Ms. StJoy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4ed2d1609f_0_2"/>
          <p:cNvSpPr txBox="1"/>
          <p:nvPr>
            <p:ph type="title"/>
          </p:nvPr>
        </p:nvSpPr>
        <p:spPr>
          <a:xfrm>
            <a:off x="8241375" y="93275"/>
            <a:ext cx="3661500" cy="52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0" lvl="0" marL="45720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700"/>
          </a:p>
          <a:p>
            <a:pPr indent="-3810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March 20th Teacher Planning (No school for students)</a:t>
            </a:r>
            <a:endParaRPr sz="2400"/>
          </a:p>
          <a:p>
            <a:pPr indent="-3810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School </a:t>
            </a:r>
            <a:r>
              <a:rPr lang="en-US" sz="2400"/>
              <a:t>Librarian</a:t>
            </a:r>
            <a:r>
              <a:rPr lang="en-US" sz="2400"/>
              <a:t> Appreciation Day March 28th </a:t>
            </a:r>
            <a:endParaRPr sz="2400"/>
          </a:p>
          <a:p>
            <a:pPr indent="-3810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Community Food Bank </a:t>
            </a:r>
            <a:r>
              <a:rPr lang="en-US" sz="2400"/>
              <a:t>March</a:t>
            </a:r>
            <a:r>
              <a:rPr lang="en-US" sz="2400"/>
              <a:t> 21st</a:t>
            </a:r>
            <a:endParaRPr sz="2400"/>
          </a:p>
          <a:p>
            <a:pPr indent="-3810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Academic Parent </a:t>
            </a:r>
            <a:r>
              <a:rPr lang="en-US" sz="2400"/>
              <a:t>Teacher</a:t>
            </a:r>
            <a:r>
              <a:rPr lang="en-US" sz="2400"/>
              <a:t> Teams Night March 30th</a:t>
            </a:r>
            <a:endParaRPr sz="2400"/>
          </a:p>
          <a:p>
            <a:pPr indent="0" lvl="1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t/>
            </a:r>
            <a:endParaRPr sz="2400"/>
          </a:p>
        </p:txBody>
      </p:sp>
      <p:pic>
        <p:nvPicPr>
          <p:cNvPr id="93" name="Google Shape;93;g14ed2d1609f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9025" y="754150"/>
            <a:ext cx="7832351" cy="568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c8613a035_0_14"/>
          <p:cNvSpPr txBox="1"/>
          <p:nvPr>
            <p:ph idx="1" type="body"/>
          </p:nvPr>
        </p:nvSpPr>
        <p:spPr>
          <a:xfrm>
            <a:off x="298049" y="613000"/>
            <a:ext cx="5483700" cy="44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-342900" lvl="0" marL="457200" rtl="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65 Parents attended in the Fall</a:t>
            </a:r>
            <a:endParaRPr/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58 Parents attend in the Winter</a:t>
            </a:r>
            <a:endParaRPr/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Next meeting is March 30th</a:t>
            </a:r>
            <a:endParaRPr/>
          </a:p>
        </p:txBody>
      </p:sp>
      <p:pic>
        <p:nvPicPr>
          <p:cNvPr id="100" name="Google Shape;100;g20c8613a035_0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7825" y="265475"/>
            <a:ext cx="6181725" cy="6035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0c8613a035_0_7"/>
          <p:cNvSpPr txBox="1"/>
          <p:nvPr>
            <p:ph type="title"/>
          </p:nvPr>
        </p:nvSpPr>
        <p:spPr>
          <a:xfrm>
            <a:off x="294425" y="518350"/>
            <a:ext cx="11808900" cy="52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0" lvl="0" marL="45720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Upcoming</a:t>
            </a:r>
            <a:endParaRPr/>
          </a:p>
          <a:p>
            <a:pPr indent="0" lvl="0" marL="45720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indent="-3429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Spring Break April 3-7</a:t>
            </a:r>
            <a:endParaRPr/>
          </a:p>
          <a:p>
            <a:pPr indent="-3429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Teacher </a:t>
            </a:r>
            <a:r>
              <a:rPr lang="en-US"/>
              <a:t>Appreciation</a:t>
            </a:r>
            <a:r>
              <a:rPr lang="en-US"/>
              <a:t> Week May 1st</a:t>
            </a:r>
            <a:endParaRPr/>
          </a:p>
          <a:p>
            <a:pPr indent="-3429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Georgia Milestones testing May 1st- 12th</a:t>
            </a:r>
            <a:endParaRPr/>
          </a:p>
          <a:p>
            <a:pPr indent="-3429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Next Meeting TBD (April or May)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ooks 16x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2022-02-10T21:24:32Z</dcterms:created>
  <dc:creator>StJoy, Melissa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